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63" r:id="rId3"/>
    <p:sldId id="349" r:id="rId4"/>
    <p:sldId id="256" r:id="rId5"/>
    <p:sldId id="307" r:id="rId6"/>
    <p:sldId id="345" r:id="rId7"/>
    <p:sldId id="269" r:id="rId8"/>
    <p:sldId id="272" r:id="rId9"/>
    <p:sldId id="346" r:id="rId10"/>
    <p:sldId id="347" r:id="rId11"/>
    <p:sldId id="348" r:id="rId12"/>
    <p:sldId id="351" r:id="rId13"/>
    <p:sldId id="350" r:id="rId14"/>
    <p:sldId id="290" r:id="rId15"/>
  </p:sldIdLst>
  <p:sldSz cx="9144000" cy="6858000" type="screen4x3"/>
  <p:notesSz cx="6858000" cy="9144000"/>
  <p:embeddedFontLst>
    <p:embeddedFont>
      <p:font typeface="VNI-Ariston" panose="020B0604020202020204" pitchFamily="2" charset="0"/>
      <p:boldItalic r:id="rId18"/>
    </p:embeddedFont>
    <p:embeddedFont>
      <p:font typeface="VNI-Times" panose="020B0604020202020204" pitchFamily="2" charset="0"/>
      <p:regular r:id="rId19"/>
      <p:bold r:id="rId20"/>
      <p:italic r:id="rId21"/>
      <p:boldItalic r:id="rId22"/>
    </p:embeddedFont>
    <p:embeddedFont>
      <p:font typeface="VNI-Revue" panose="020B0604020202020204" pitchFamily="2" charset="0"/>
      <p:bold r:id="rId23"/>
    </p:embeddedFont>
    <p:embeddedFont>
      <p:font typeface="VNI-Vari" panose="020B0604020202020204" pitchFamily="2" charset="0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FF99FF"/>
    <a:srgbClr val="333300"/>
    <a:srgbClr val="FFFF00"/>
    <a:srgbClr val="FF0000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D1D45B-9AB9-4830-815F-41C6ADD4DE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515B68-FB8C-4BC3-AB71-476FBBCA9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B9588-3174-4144-8795-1DC12964187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05394-BA66-4D87-BC5B-CCBA2E9E2E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B8A87-6ABF-416A-9D8F-DDA66795D1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 do chuan bi bai sau. Nhan xet tiet hoc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CC5AB-54E8-43D1-8805-A159EB7EA9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9E3E0-5977-4AB9-8C01-8DC20644A8A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DB61B-0C70-42FE-BCF3-3CA69BDEE52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F02C6-ADA1-43E1-9746-6D055F0C50D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6A32E-22C4-443A-AC09-F2EB9D55469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540AF-3AAF-4F4F-9F34-6C485D79027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88283-C4D0-4812-94E5-077BF4EC76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55C82-39CE-4490-BA09-6BBDCB9BB7D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D94CF0-89D1-44A5-B06D-1FD298A261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ED8C9-71B7-46BA-809D-8D53D2EAA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982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ADE0-36C7-4AD2-961B-6DCCC5289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6804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510BD8-2A84-4456-BA17-18A5E36F8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121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D427CE-467A-4F6B-ABD1-0DC648616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937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CE3293-996F-4B71-BCA3-0EBB2B9AE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760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63DA62-DD25-459D-80C8-CD762DD93B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D5B85-F55D-4BD7-9EF6-448EB3249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306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5C46-D9DC-4083-B075-A54CF99EB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695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E09E-F4DD-4B8E-8CDE-23C9375A6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8502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F5FE9-472C-43D4-A24D-0A1E429F9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609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B3E5-4538-4E1E-A76F-9B59BCBC1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8249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65C4-F51F-41CC-A861-5FBC4EF79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7108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A4BC9-E9F1-4F69-9EEF-E207AC8A2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577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D177A-28CF-416D-BB56-79AD5A577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050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0D906-E378-422C-996D-863369E3E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791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93E56-7AE2-49E6-8E8C-F42C88F88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990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983D-51E9-421C-88E3-8AE4E24E8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400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6B3E8D-2EF1-4D86-8A5B-93B89298D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777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2850AF-380A-4678-9543-76BE89FBC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964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D69A-2599-41CB-ADC1-C5AC465C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3897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0DD8E-2DB9-4F33-ADA6-3844B0AE0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765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45BC7-DCB1-4E7D-BBF2-03F60A612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8343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EC15E-DA22-4473-83BC-DEF45A07B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4529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3414-6CEA-4F0A-B44F-622B56A63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5682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788E-DCC0-4DFF-A568-524519D36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2682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77315-F15C-47FC-814A-B3F7DF518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551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F73114-FF9F-412A-800D-F602C468BD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4" r:id="rId13"/>
    <p:sldLayoutId id="2147483675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VNI-Times" pitchFamily="2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VNI-Times" pitchFamily="2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BFF47D1-9C8B-4EDD-B04A-37B8F11CE3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6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VNI-Times" pitchFamily="2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VNI-Times" pitchFamily="2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818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696200" cy="533400"/>
          </a:xfrm>
        </p:spPr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latin typeface="VNI-Vari" pitchFamily="2" charset="0"/>
              </a:rPr>
              <a:t>Caùch naën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18288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Caùch 1: </a:t>
            </a:r>
            <a:r>
              <a:rPr lang="en-US" altLang="en-US" sz="2800">
                <a:solidFill>
                  <a:schemeClr val="bg1"/>
                </a:solidFill>
              </a:rPr>
              <a:t>Naën rôøi töøng boä phaän cuûa con vaät roài gaén, dính vaøo nhau:</a:t>
            </a:r>
          </a:p>
        </p:txBody>
      </p:sp>
      <p:sp>
        <p:nvSpPr>
          <p:cNvPr id="2560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" y="297180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Naën khoái chính tröôùc : ñaàu, mình,…</a:t>
            </a:r>
          </a:p>
        </p:txBody>
      </p:sp>
      <p:sp>
        <p:nvSpPr>
          <p:cNvPr id="2560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" y="3657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Naën caùc chi tieát sau.</a:t>
            </a:r>
          </a:p>
        </p:txBody>
      </p:sp>
      <p:sp>
        <p:nvSpPr>
          <p:cNvPr id="2560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4648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Gaén dính töøng boä phaän chính vaø caùc chi tieát ñeå thaønh con vaät.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8600" y="54864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   Caùch 2: </a:t>
            </a:r>
            <a:r>
              <a:rPr lang="en-US" altLang="en-US" sz="2800">
                <a:solidFill>
                  <a:schemeClr val="bg1"/>
                </a:solidFill>
              </a:rPr>
              <a:t>Naën töø khoái ñaát nguyeân thaønh hình daùng con vaät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7200" y="18288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Caùch 1: </a:t>
            </a:r>
            <a:r>
              <a:rPr lang="en-US" altLang="en-US" sz="2800">
                <a:solidFill>
                  <a:schemeClr val="bg1"/>
                </a:solidFill>
              </a:rPr>
              <a:t>Naën rôøi töøng boä phaän cuûa con vaät roài gaén, dính vaøo nhau:</a:t>
            </a:r>
          </a:p>
        </p:txBody>
      </p:sp>
      <p:sp>
        <p:nvSpPr>
          <p:cNvPr id="25609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" y="297180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Naën khoái chính tröôùc : ñaàu, mình,…</a:t>
            </a:r>
          </a:p>
        </p:txBody>
      </p:sp>
      <p:sp>
        <p:nvSpPr>
          <p:cNvPr id="25610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" y="3657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Naën caùc chi tieát sau.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28600" y="54864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   Caùch 2: </a:t>
            </a:r>
            <a:r>
              <a:rPr lang="en-US" altLang="en-US" sz="2800">
                <a:solidFill>
                  <a:schemeClr val="bg1"/>
                </a:solidFill>
              </a:rPr>
              <a:t>Naën töø khoái ñaát nguyeân thaønh hình daùng con vaät</a:t>
            </a:r>
          </a:p>
        </p:txBody>
      </p:sp>
      <p:sp>
        <p:nvSpPr>
          <p:cNvPr id="25612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4648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Gaén dính töøng boä phaän chính vaø caùc chi tieát ñeå thaønh con vaät.</a:t>
            </a:r>
          </a:p>
        </p:txBody>
      </p:sp>
      <p:sp>
        <p:nvSpPr>
          <p:cNvPr id="25613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" y="297180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Naën khoái chính tröôùc : ñaàu, mình,…</a:t>
            </a:r>
          </a:p>
        </p:txBody>
      </p:sp>
      <p:sp>
        <p:nvSpPr>
          <p:cNvPr id="25614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" y="3657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+ Naën caùc chi tieát sau.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1628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SẢN PHẨM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VNI-Revue"/>
              </a:rPr>
              <a:t>.</a:t>
            </a:r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VNI-Rev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1628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VNI-Revue"/>
              </a:rPr>
              <a:t>NHAÄN XEÙT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VNI-Revue"/>
              </a:rPr>
              <a:t>ÑAÙNH GIAÙ</a:t>
            </a:r>
          </a:p>
        </p:txBody>
      </p:sp>
      <p:pic>
        <p:nvPicPr>
          <p:cNvPr id="28675" name="Picture 3" descr="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7724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95600" y="3657600"/>
            <a:ext cx="3657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VNI-Vari" pitchFamily="2" charset="0"/>
              </a:rPr>
              <a:t>- Hình daùng.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VNI-Vari" pitchFamily="2" charset="0"/>
              </a:rPr>
              <a:t>- Ñaëc ñieåm.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VNI-Vari" pitchFamily="2" charset="0"/>
              </a:rPr>
              <a:t>- Maøu saéc.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81000" y="1219200"/>
            <a:ext cx="8382000" cy="3124200"/>
          </a:xfrm>
          <a:prstGeom prst="flowChartAlternate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2133600"/>
          </a:xfrm>
        </p:spPr>
        <p:txBody>
          <a:bodyPr/>
          <a:lstStyle/>
          <a:p>
            <a:r>
              <a:rPr lang="en-US" altLang="en-US" sz="2800"/>
              <a:t>   </a:t>
            </a:r>
            <a:r>
              <a:rPr lang="en-US" altLang="en-US" sz="2800">
                <a:solidFill>
                  <a:srgbClr val="FFFF00"/>
                </a:solidFill>
              </a:rPr>
              <a:t>Daën doø: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VNI-Vari" pitchFamily="2" charset="0"/>
              </a:rPr>
              <a:t>Veà nhaø taäp naën caùc con vaät.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VNI-Vari" pitchFamily="2" charset="0"/>
              </a:rPr>
              <a:t>Chuaån bò Veõ trang trí: Veõ maøu vaøo hình coù saün.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VNI-Vari" pitchFamily="2" charset="0"/>
              </a:rPr>
              <a:t>Mang ñaày ñuû duïng cuï hoïc taäp.</a:t>
            </a:r>
          </a:p>
          <a:p>
            <a:endParaRPr lang="en-US" altLang="en-US" sz="28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Thöù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ba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ngaøy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28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thaùng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12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naêm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2021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Mó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thuaät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</p:txBody>
      </p:sp>
      <p:pic>
        <p:nvPicPr>
          <p:cNvPr id="9219" name="Picture 3" descr="cat4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2571750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o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9718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3145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52800" y="15240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VNI-Ariston" pitchFamily="2" charset="0"/>
              </a:rPr>
              <a:t>Mó thuaät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Baøi 15 . </a:t>
            </a:r>
            <a:r>
              <a:rPr lang="en-US" altLang="en-US" sz="4000">
                <a:solidFill>
                  <a:srgbClr val="FF0000"/>
                </a:solidFill>
                <a:latin typeface="VNI-Ariston" pitchFamily="2" charset="0"/>
              </a:rPr>
              <a:t>Taäp naën taïo daùng: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43000" y="3567113"/>
            <a:ext cx="82296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VNI-Revue" pitchFamily="2" charset="0"/>
              </a:rPr>
              <a:t>NAËN CON VAÄT.</a:t>
            </a:r>
          </a:p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VNI-Revue" pitchFamily="2" charset="0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990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120000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1pPr>
            <a:lvl2pPr algn="ctr">
              <a:spcBef>
                <a:spcPct val="20000"/>
              </a:spcBef>
              <a:buFont typeface="VNI-Times" pitchFamily="2" charset="0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120000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3pPr>
            <a:lvl4pPr algn="ctr">
              <a:spcBef>
                <a:spcPct val="20000"/>
              </a:spcBef>
              <a:buFont typeface="VNI-Times" pitchFamily="2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Thöù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ba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ngaøy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28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thaùng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12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naêm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2021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c con 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3914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Thöù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ba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ngaøy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28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thaùng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12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naêm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2021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Mó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thuaät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dirty="0" err="1">
                <a:solidFill>
                  <a:srgbClr val="FF3300"/>
                </a:solidFill>
              </a:rPr>
              <a:t>Baøi</a:t>
            </a:r>
            <a:r>
              <a:rPr lang="en-US" altLang="en-US" sz="2800" dirty="0">
                <a:solidFill>
                  <a:srgbClr val="FF3300"/>
                </a:solidFill>
              </a:rPr>
              <a:t> 15. </a:t>
            </a:r>
            <a:r>
              <a:rPr lang="en-US" altLang="en-US" sz="2800" dirty="0" err="1">
                <a:solidFill>
                  <a:srgbClr val="FF3300"/>
                </a:solidFill>
              </a:rPr>
              <a:t>Taäp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</a:rPr>
              <a:t>naën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</a:rPr>
              <a:t>taïo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</a:rPr>
              <a:t>daùng</a:t>
            </a:r>
            <a:r>
              <a:rPr lang="en-US" altLang="en-US" sz="2800" dirty="0">
                <a:solidFill>
                  <a:srgbClr val="FF3300"/>
                </a:solidFill>
              </a:rPr>
              <a:t>:</a:t>
            </a:r>
            <a:r>
              <a:rPr lang="en-US" altLang="en-US" dirty="0">
                <a:solidFill>
                  <a:srgbClr val="FF3300"/>
                </a:solidFill>
              </a:rPr>
              <a:t> NAËN CON VAÄT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96200" cy="533400"/>
          </a:xfrm>
        </p:spPr>
        <p:txBody>
          <a:bodyPr/>
          <a:lstStyle/>
          <a:p>
            <a:r>
              <a:rPr lang="en-US" altLang="en-US" sz="3200">
                <a:solidFill>
                  <a:srgbClr val="FF00FF"/>
                </a:solidFill>
              </a:rPr>
              <a:t>Caùch naën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7620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latin typeface="VNI-Vari" pitchFamily="2" charset="0"/>
              </a:rPr>
              <a:t>Caùch 1: Naën rôøi töøng boä phaän cuûa con vaät roài gaén, dính vaøo nhau:</a:t>
            </a:r>
          </a:p>
        </p:txBody>
      </p:sp>
      <p:sp>
        <p:nvSpPr>
          <p:cNvPr id="1536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47800" y="335280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  <a:latin typeface="VNI-Vari" pitchFamily="2" charset="0"/>
              </a:rPr>
              <a:t>+ Naën khoái chính tröôùc : ñaàu, mình,…</a:t>
            </a:r>
          </a:p>
        </p:txBody>
      </p:sp>
      <p:sp>
        <p:nvSpPr>
          <p:cNvPr id="1536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000" y="57912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  <a:latin typeface="VNI-Vari" pitchFamily="2" charset="0"/>
              </a:rPr>
              <a:t>+ Naën caùc chi tieát sau.</a:t>
            </a:r>
          </a:p>
        </p:txBody>
      </p:sp>
      <p:sp>
        <p:nvSpPr>
          <p:cNvPr id="1536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91000" y="57150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  <a:latin typeface="VNI-Vari" pitchFamily="2" charset="0"/>
              </a:rPr>
              <a:t>+ Gaén dính töøng boä phaän chính vaø caùc chi tieát ñeå thaønh con vaät.</a:t>
            </a:r>
          </a:p>
        </p:txBody>
      </p:sp>
      <p:pic>
        <p:nvPicPr>
          <p:cNvPr id="15367" name="Picture 7" descr="DSCF61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54488"/>
            <a:ext cx="2286000" cy="1560512"/>
          </a:xfrm>
          <a:prstGeom prst="rect">
            <a:avLst/>
          </a:prstGeom>
          <a:noFill/>
          <a:ln w="25400" cmpd="thickThin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DSCF61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52625"/>
            <a:ext cx="2362200" cy="1476375"/>
          </a:xfrm>
          <a:prstGeom prst="rect">
            <a:avLst/>
          </a:prstGeom>
          <a:noFill/>
          <a:ln w="25400" cmpd="thickThin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DSCF61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286000" cy="1504950"/>
          </a:xfrm>
          <a:prstGeom prst="rect">
            <a:avLst/>
          </a:prstGeom>
          <a:noFill/>
          <a:ln w="25400" cmpd="thickThin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3200"/>
            <a:ext cx="7696200" cy="762000"/>
          </a:xfrm>
        </p:spPr>
        <p:txBody>
          <a:bodyPr/>
          <a:lstStyle/>
          <a:p>
            <a:r>
              <a:rPr lang="en-US" altLang="en-US">
                <a:solidFill>
                  <a:srgbClr val="FF00FF"/>
                </a:solidFill>
                <a:latin typeface="VNI-Vari" pitchFamily="2" charset="0"/>
              </a:rPr>
              <a:t>Caùch naën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38100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66"/>
                </a:solidFill>
              </a:rPr>
              <a:t>   </a:t>
            </a:r>
            <a:r>
              <a:rPr lang="en-US" altLang="en-US" sz="3200">
                <a:solidFill>
                  <a:srgbClr val="FF0066"/>
                </a:solidFill>
                <a:latin typeface="VNI-Vari" pitchFamily="2" charset="0"/>
              </a:rPr>
              <a:t>Caùch 2: Naën töø khoái ñaát nguyeân thaønh hình daùng con vaät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Thöù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ba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ngaøy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28 </a:t>
            </a:r>
            <a:r>
              <a:rPr lang="en-US" alt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thaùng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12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naêm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2021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Mó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Ariston" pitchFamily="2" charset="0"/>
              </a:rPr>
              <a:t>thuaät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Ariston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FF3300"/>
                </a:solidFill>
              </a:rPr>
              <a:t>Baøi</a:t>
            </a:r>
            <a:r>
              <a:rPr lang="en-US" altLang="en-US" sz="2400" dirty="0">
                <a:solidFill>
                  <a:srgbClr val="FF3300"/>
                </a:solidFill>
              </a:rPr>
              <a:t> 15.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Taäp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naën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taïo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daùng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: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sz="2800" dirty="0">
                <a:solidFill>
                  <a:srgbClr val="FF3300"/>
                </a:solidFill>
              </a:rPr>
              <a:t>NAËN CON VAÄT.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nh thuc 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172200" cy="4102100"/>
          </a:xfrm>
          <a:prstGeom prst="rect">
            <a:avLst/>
          </a:prstGeom>
          <a:noFill/>
          <a:ln w="920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latin typeface="VNI-Ariston" pitchFamily="2" charset="0"/>
              </a:rPr>
              <a:t>Thöù</a:t>
            </a:r>
            <a:r>
              <a:rPr lang="en-US" altLang="en-US" dirty="0">
                <a:latin typeface="VNI-Ariston" pitchFamily="2" charset="0"/>
              </a:rPr>
              <a:t> </a:t>
            </a:r>
            <a:r>
              <a:rPr lang="en-US" altLang="en-US" dirty="0" err="1" smtClean="0">
                <a:latin typeface="VNI-Ariston" pitchFamily="2" charset="0"/>
              </a:rPr>
              <a:t>ba</a:t>
            </a:r>
            <a:r>
              <a:rPr lang="en-US" altLang="en-US" dirty="0" smtClean="0">
                <a:latin typeface="VNI-Ariston" pitchFamily="2" charset="0"/>
              </a:rPr>
              <a:t> </a:t>
            </a:r>
            <a:r>
              <a:rPr lang="en-US" altLang="en-US" dirty="0" err="1">
                <a:latin typeface="VNI-Ariston" pitchFamily="2" charset="0"/>
              </a:rPr>
              <a:t>ngaøy</a:t>
            </a:r>
            <a:r>
              <a:rPr lang="en-US" altLang="en-US" dirty="0">
                <a:latin typeface="VNI-Ariston" pitchFamily="2" charset="0"/>
              </a:rPr>
              <a:t> </a:t>
            </a:r>
            <a:r>
              <a:rPr lang="en-US" altLang="en-US" dirty="0" smtClean="0">
                <a:latin typeface="VNI-Ariston" pitchFamily="2" charset="0"/>
              </a:rPr>
              <a:t>28 </a:t>
            </a:r>
            <a:r>
              <a:rPr lang="en-US" altLang="en-US" dirty="0" err="1">
                <a:latin typeface="VNI-Ariston" pitchFamily="2" charset="0"/>
              </a:rPr>
              <a:t>thaùng</a:t>
            </a:r>
            <a:r>
              <a:rPr lang="en-US" altLang="en-US" dirty="0">
                <a:latin typeface="VNI-Ariston" pitchFamily="2" charset="0"/>
              </a:rPr>
              <a:t> 12 </a:t>
            </a:r>
            <a:r>
              <a:rPr lang="en-US" altLang="en-US" dirty="0" err="1">
                <a:latin typeface="VNI-Ariston" pitchFamily="2" charset="0"/>
              </a:rPr>
              <a:t>naêm</a:t>
            </a:r>
            <a:r>
              <a:rPr lang="en-US" altLang="en-US" dirty="0">
                <a:latin typeface="VNI-Ariston" pitchFamily="2" charset="0"/>
              </a:rPr>
              <a:t> </a:t>
            </a:r>
            <a:r>
              <a:rPr lang="en-US" altLang="en-US" dirty="0" smtClean="0">
                <a:latin typeface="VNI-Ariston" pitchFamily="2" charset="0"/>
              </a:rPr>
              <a:t>2021</a:t>
            </a:r>
            <a:endParaRPr lang="en-US" altLang="en-US" dirty="0"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 err="1">
                <a:latin typeface="VNI-Ariston" pitchFamily="2" charset="0"/>
              </a:rPr>
              <a:t>Mó</a:t>
            </a:r>
            <a:r>
              <a:rPr lang="en-US" altLang="en-US" dirty="0">
                <a:latin typeface="VNI-Ariston" pitchFamily="2" charset="0"/>
              </a:rPr>
              <a:t> </a:t>
            </a:r>
            <a:r>
              <a:rPr lang="en-US" altLang="en-US" dirty="0" err="1">
                <a:latin typeface="VNI-Ariston" pitchFamily="2" charset="0"/>
              </a:rPr>
              <a:t>thuaät</a:t>
            </a:r>
            <a:endParaRPr lang="en-US" altLang="en-US" dirty="0">
              <a:latin typeface="VNI-Ariston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Baøi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15: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Taäp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naën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taïo</a:t>
            </a:r>
            <a:r>
              <a:rPr lang="en-US" altLang="en-US" sz="2400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VNI-Ariston" pitchFamily="2" charset="0"/>
              </a:rPr>
              <a:t>daùng</a:t>
            </a:r>
            <a:endParaRPr lang="en-US" altLang="en-US" sz="2400" dirty="0">
              <a:solidFill>
                <a:srgbClr val="FF3300"/>
              </a:solidFill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NAËN CON VAÄT.</a:t>
            </a:r>
            <a:endParaRPr lang="en-US" altLang="en-US" sz="24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b="1" dirty="0" err="1">
                <a:latin typeface="VNI-Ariston" pitchFamily="2" charset="0"/>
              </a:rPr>
              <a:t>Thöù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err="1" smtClean="0">
                <a:latin typeface="VNI-Ariston" pitchFamily="2" charset="0"/>
              </a:rPr>
              <a:t>ba</a:t>
            </a:r>
            <a:r>
              <a:rPr lang="en-US" altLang="en-US" b="1" dirty="0" smtClean="0">
                <a:latin typeface="VNI-Ariston" pitchFamily="2" charset="0"/>
              </a:rPr>
              <a:t> </a:t>
            </a:r>
            <a:r>
              <a:rPr lang="en-US" altLang="en-US" b="1" dirty="0" err="1">
                <a:latin typeface="VNI-Ariston" pitchFamily="2" charset="0"/>
              </a:rPr>
              <a:t>ngaøy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smtClean="0">
                <a:latin typeface="VNI-Ariston" pitchFamily="2" charset="0"/>
              </a:rPr>
              <a:t>28 </a:t>
            </a:r>
            <a:r>
              <a:rPr lang="en-US" altLang="en-US" b="1" dirty="0" err="1">
                <a:latin typeface="VNI-Ariston" pitchFamily="2" charset="0"/>
              </a:rPr>
              <a:t>thaùng</a:t>
            </a:r>
            <a:r>
              <a:rPr lang="en-US" altLang="en-US" b="1" dirty="0">
                <a:latin typeface="VNI-Ariston" pitchFamily="2" charset="0"/>
              </a:rPr>
              <a:t> 12 </a:t>
            </a:r>
            <a:r>
              <a:rPr lang="en-US" altLang="en-US" b="1" dirty="0" err="1">
                <a:latin typeface="VNI-Ariston" pitchFamily="2" charset="0"/>
              </a:rPr>
              <a:t>naêm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smtClean="0">
                <a:latin typeface="VNI-Ariston" pitchFamily="2" charset="0"/>
              </a:rPr>
              <a:t>2021</a:t>
            </a:r>
            <a:endParaRPr lang="en-US" altLang="en-US" b="1" dirty="0"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b="1" dirty="0" err="1">
                <a:latin typeface="VNI-Ariston" pitchFamily="2" charset="0"/>
              </a:rPr>
              <a:t>Mó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err="1">
                <a:latin typeface="VNI-Ariston" pitchFamily="2" charset="0"/>
              </a:rPr>
              <a:t>thuaät</a:t>
            </a:r>
            <a:endParaRPr lang="en-US" altLang="en-US" b="1" dirty="0">
              <a:latin typeface="VNI-Ariston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FF3300"/>
                </a:solidFill>
              </a:rPr>
              <a:t>Baøi</a:t>
            </a:r>
            <a:r>
              <a:rPr lang="en-US" altLang="en-US" dirty="0">
                <a:solidFill>
                  <a:srgbClr val="FF3300"/>
                </a:solidFill>
              </a:rPr>
              <a:t> 15: </a:t>
            </a:r>
            <a:r>
              <a:rPr lang="en-US" altLang="en-US" dirty="0" err="1">
                <a:solidFill>
                  <a:srgbClr val="FF3300"/>
                </a:solidFill>
              </a:rPr>
              <a:t>Taäp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FF3300"/>
                </a:solidFill>
              </a:rPr>
              <a:t>naën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FF3300"/>
                </a:solidFill>
              </a:rPr>
              <a:t>taïo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FF3300"/>
                </a:solidFill>
              </a:rPr>
              <a:t>daùng</a:t>
            </a:r>
            <a:endParaRPr lang="en-US" altLang="en-US" dirty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>
                <a:solidFill>
                  <a:srgbClr val="FF3300"/>
                </a:solidFill>
              </a:rPr>
              <a:t> NAËN CON VAÄT.</a:t>
            </a:r>
            <a:endParaRPr lang="en-US" altLang="en-US" i="1" dirty="0">
              <a:solidFill>
                <a:srgbClr val="FF3300"/>
              </a:solidFill>
            </a:endParaRPr>
          </a:p>
        </p:txBody>
      </p:sp>
      <p:pic>
        <p:nvPicPr>
          <p:cNvPr id="21507" name="Picture 3" descr="con 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629400" cy="3902075"/>
          </a:xfrm>
          <a:prstGeom prst="rect">
            <a:avLst/>
          </a:prstGeom>
          <a:noFill/>
          <a:ln w="98425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b="1" dirty="0" err="1">
                <a:latin typeface="VNI-Ariston" pitchFamily="2" charset="0"/>
              </a:rPr>
              <a:t>Thöù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err="1" smtClean="0">
                <a:latin typeface="VNI-Ariston" pitchFamily="2" charset="0"/>
              </a:rPr>
              <a:t>ba</a:t>
            </a:r>
            <a:r>
              <a:rPr lang="en-US" altLang="en-US" b="1" dirty="0" smtClean="0">
                <a:latin typeface="VNI-Ariston" pitchFamily="2" charset="0"/>
              </a:rPr>
              <a:t> </a:t>
            </a:r>
            <a:r>
              <a:rPr lang="en-US" altLang="en-US" b="1" dirty="0" err="1">
                <a:latin typeface="VNI-Ariston" pitchFamily="2" charset="0"/>
              </a:rPr>
              <a:t>ngaøy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smtClean="0">
                <a:latin typeface="VNI-Ariston" pitchFamily="2" charset="0"/>
              </a:rPr>
              <a:t>28 </a:t>
            </a:r>
            <a:r>
              <a:rPr lang="en-US" altLang="en-US" b="1" dirty="0" err="1">
                <a:latin typeface="VNI-Ariston" pitchFamily="2" charset="0"/>
              </a:rPr>
              <a:t>thaùng</a:t>
            </a:r>
            <a:r>
              <a:rPr lang="en-US" altLang="en-US" b="1" dirty="0">
                <a:latin typeface="VNI-Ariston" pitchFamily="2" charset="0"/>
              </a:rPr>
              <a:t> 12 </a:t>
            </a:r>
            <a:r>
              <a:rPr lang="en-US" altLang="en-US" b="1" dirty="0" err="1">
                <a:latin typeface="VNI-Ariston" pitchFamily="2" charset="0"/>
              </a:rPr>
              <a:t>naêm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smtClean="0">
                <a:latin typeface="VNI-Ariston" pitchFamily="2" charset="0"/>
              </a:rPr>
              <a:t>2021</a:t>
            </a:r>
            <a:endParaRPr lang="en-US" altLang="en-US" b="1" dirty="0"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b="1" dirty="0" err="1">
                <a:latin typeface="VNI-Ariston" pitchFamily="2" charset="0"/>
              </a:rPr>
              <a:t>Mó</a:t>
            </a:r>
            <a:r>
              <a:rPr lang="en-US" altLang="en-US" b="1" dirty="0">
                <a:latin typeface="VNI-Ariston" pitchFamily="2" charset="0"/>
              </a:rPr>
              <a:t> </a:t>
            </a:r>
            <a:r>
              <a:rPr lang="en-US" altLang="en-US" b="1" dirty="0" err="1">
                <a:latin typeface="VNI-Ariston" pitchFamily="2" charset="0"/>
              </a:rPr>
              <a:t>thuaät</a:t>
            </a:r>
            <a:endParaRPr lang="en-US" altLang="en-US" b="1" dirty="0">
              <a:latin typeface="VNI-Ariston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FF3300"/>
                </a:solidFill>
                <a:latin typeface="VNI-Ariston" pitchFamily="2" charset="0"/>
              </a:rPr>
              <a:t>Baøi</a:t>
            </a:r>
            <a:r>
              <a:rPr lang="en-US" altLang="en-US" sz="2400" b="1" dirty="0">
                <a:solidFill>
                  <a:srgbClr val="FF3300"/>
                </a:solidFill>
                <a:latin typeface="VNI-Ariston" pitchFamily="2" charset="0"/>
              </a:rPr>
              <a:t> 15: </a:t>
            </a:r>
            <a:r>
              <a:rPr lang="en-US" altLang="en-US" sz="2400" b="1" dirty="0" err="1">
                <a:solidFill>
                  <a:srgbClr val="FF3300"/>
                </a:solidFill>
                <a:latin typeface="VNI-Ariston" pitchFamily="2" charset="0"/>
              </a:rPr>
              <a:t>Taäp</a:t>
            </a:r>
            <a:r>
              <a:rPr lang="en-US" altLang="en-US" sz="2400" b="1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VNI-Ariston" pitchFamily="2" charset="0"/>
              </a:rPr>
              <a:t>naën</a:t>
            </a:r>
            <a:r>
              <a:rPr lang="en-US" altLang="en-US" sz="2400" b="1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VNI-Ariston" pitchFamily="2" charset="0"/>
              </a:rPr>
              <a:t>taïo</a:t>
            </a:r>
            <a:r>
              <a:rPr lang="en-US" altLang="en-US" sz="2400" b="1" dirty="0">
                <a:solidFill>
                  <a:srgbClr val="FF3300"/>
                </a:solidFill>
                <a:latin typeface="VNI-Ariston" pitchFamily="2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VNI-Ariston" pitchFamily="2" charset="0"/>
              </a:rPr>
              <a:t>daùng</a:t>
            </a:r>
            <a:endParaRPr lang="en-US" altLang="en-US" sz="2400" b="1" dirty="0">
              <a:solidFill>
                <a:srgbClr val="FF3300"/>
              </a:solidFill>
              <a:latin typeface="VNI-Ariston" pitchFamily="2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sz="2800" dirty="0">
                <a:solidFill>
                  <a:srgbClr val="FF3300"/>
                </a:solidFill>
              </a:rPr>
              <a:t>NAËN CON VAÄT .</a:t>
            </a:r>
            <a:endParaRPr lang="en-US" altLang="en-US" sz="2800" i="1" dirty="0">
              <a:solidFill>
                <a:srgbClr val="FF3300"/>
              </a:solidFill>
            </a:endParaRPr>
          </a:p>
        </p:txBody>
      </p:sp>
      <p:pic>
        <p:nvPicPr>
          <p:cNvPr id="23555" name="Picture 3" descr="con tr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387600"/>
            <a:ext cx="7543800" cy="4013200"/>
          </a:xfrm>
          <a:prstGeom prst="rect">
            <a:avLst/>
          </a:prstGeom>
          <a:noFill/>
          <a:ln w="98425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 Li Chau Phi">
  <a:themeElements>
    <a:clrScheme name="Dia Li Chau Phi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Dia Li Chau Phi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ia Li Chau Phi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Li Chau Phi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 Li Chau Phi">
  <a:themeElements>
    <a:clrScheme name="1_Dia Li Chau Phi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Dia Li Chau Phi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1_Dia Li Chau Phi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 Li Chau Phi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 Li Chau Phi</Template>
  <TotalTime>12</TotalTime>
  <Words>439</Words>
  <Application>Microsoft Office PowerPoint</Application>
  <PresentationFormat>On-screen Show (4:3)</PresentationFormat>
  <Paragraphs>69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VNI-Ariston</vt:lpstr>
      <vt:lpstr>VNI-Times</vt:lpstr>
      <vt:lpstr>VNI-Revue</vt:lpstr>
      <vt:lpstr>Times New Roman</vt:lpstr>
      <vt:lpstr>Arial</vt:lpstr>
      <vt:lpstr>VNI-Vari</vt:lpstr>
      <vt:lpstr>Wingdings</vt:lpstr>
      <vt:lpstr>Dia Li Chau Phi</vt:lpstr>
      <vt:lpstr>1_Dia Li Chau Phi</vt:lpstr>
      <vt:lpstr>PowerPoint Presentation</vt:lpstr>
      <vt:lpstr>PowerPoint Presentation</vt:lpstr>
      <vt:lpstr>PowerPoint Presentation</vt:lpstr>
      <vt:lpstr>PowerPoint Presentation</vt:lpstr>
      <vt:lpstr>Caùch naën</vt:lpstr>
      <vt:lpstr>Caùch naën</vt:lpstr>
      <vt:lpstr>PowerPoint Presentation</vt:lpstr>
      <vt:lpstr>PowerPoint Presentation</vt:lpstr>
      <vt:lpstr>PowerPoint Presentation</vt:lpstr>
      <vt:lpstr>Caùch naën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Mr.Le Minh Khai</dc:creator>
  <cp:lastModifiedBy>User01</cp:lastModifiedBy>
  <cp:revision>91</cp:revision>
  <dcterms:created xsi:type="dcterms:W3CDTF">2011-11-30T13:13:40Z</dcterms:created>
  <dcterms:modified xsi:type="dcterms:W3CDTF">2021-12-22T07:54:38Z</dcterms:modified>
</cp:coreProperties>
</file>